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10058400" cx="7772400"/>
  <p:notesSz cx="6858000" cy="99472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" roundtripDataSignature="AMtx7miEPCfd2Y5Sam9DujqTh31v4XN6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132013" y="1243013"/>
            <a:ext cx="2593975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787900"/>
            <a:ext cx="5486400" cy="3916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8800"/>
            <a:ext cx="29718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9448800"/>
            <a:ext cx="29718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787900"/>
            <a:ext cx="5486400" cy="3916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2132013" y="1243013"/>
            <a:ext cx="2593975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787900"/>
            <a:ext cx="5486400" cy="3916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2132013" y="1243013"/>
            <a:ext cx="2593975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787900"/>
            <a:ext cx="5486400" cy="3916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2132013" y="1243013"/>
            <a:ext cx="2593975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787900"/>
            <a:ext cx="5486400" cy="3916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2132013" y="1243013"/>
            <a:ext cx="2593975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787900"/>
            <a:ext cx="5486400" cy="3916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2132013" y="1243013"/>
            <a:ext cx="2593975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787900"/>
            <a:ext cx="5486400" cy="3916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2132013" y="1243013"/>
            <a:ext cx="2593975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787900"/>
            <a:ext cx="5486400" cy="3916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2132013" y="1243013"/>
            <a:ext cx="2593975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787900"/>
            <a:ext cx="5486400" cy="39163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2132013" y="1243013"/>
            <a:ext cx="2593975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582930" y="1646133"/>
            <a:ext cx="6606540" cy="35018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971550" y="5282989"/>
            <a:ext cx="5829300" cy="2428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/>
            </a:lvl1pPr>
            <a:lvl2pPr lvl="1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/>
            </a:lvl3pPr>
            <a:lvl4pPr lvl="3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4pPr>
            <a:lvl5pPr lvl="4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5pPr>
            <a:lvl6pPr lvl="5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6pPr>
            <a:lvl7pPr lvl="6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7pPr>
            <a:lvl8pPr lvl="7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8pPr>
            <a:lvl9pPr lvl="8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/>
          <p:nvPr>
            <p:ph type="title"/>
          </p:nvPr>
        </p:nvSpPr>
        <p:spPr>
          <a:xfrm>
            <a:off x="535365" y="670560"/>
            <a:ext cx="2506801" cy="2346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None/>
              <a:defRPr sz="27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" type="body"/>
          </p:nvPr>
        </p:nvSpPr>
        <p:spPr>
          <a:xfrm>
            <a:off x="3304282" y="1448226"/>
            <a:ext cx="3934778" cy="7147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132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  <a:defRPr sz="2720"/>
            </a:lvl1pPr>
            <a:lvl2pPr indent="-37973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  <a:defRPr sz="2380"/>
            </a:lvl2pPr>
            <a:lvl3pPr indent="-358139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  <a:defRPr sz="2040"/>
            </a:lvl3pPr>
            <a:lvl4pPr indent="-33655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indent="-33655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66" name="Google Shape;66;p19"/>
          <p:cNvSpPr txBox="1"/>
          <p:nvPr>
            <p:ph idx="2" type="body"/>
          </p:nvPr>
        </p:nvSpPr>
        <p:spPr>
          <a:xfrm>
            <a:off x="535365" y="3017520"/>
            <a:ext cx="2506801" cy="559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1pPr>
            <a:lvl2pPr indent="-2286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190"/>
            </a:lvl2pPr>
            <a:lvl3pPr indent="-2286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020"/>
            </a:lvl3pPr>
            <a:lvl4pPr indent="-2286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4pPr>
            <a:lvl5pPr indent="-2286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5pPr>
            <a:lvl6pPr indent="-2286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6pPr>
            <a:lvl7pPr indent="-2286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7pPr>
            <a:lvl8pPr indent="-2286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8pPr>
            <a:lvl9pPr indent="-2286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535365" y="670560"/>
            <a:ext cx="2506801" cy="2346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None/>
              <a:defRPr sz="27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/>
          <p:nvPr>
            <p:ph idx="2" type="pic"/>
          </p:nvPr>
        </p:nvSpPr>
        <p:spPr>
          <a:xfrm>
            <a:off x="3304282" y="1448226"/>
            <a:ext cx="3934778" cy="7147983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535365" y="3017520"/>
            <a:ext cx="2506801" cy="559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1pPr>
            <a:lvl2pPr indent="-2286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190"/>
            </a:lvl2pPr>
            <a:lvl3pPr indent="-2286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020"/>
            </a:lvl3pPr>
            <a:lvl4pPr indent="-2286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4pPr>
            <a:lvl5pPr indent="-2286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5pPr>
            <a:lvl6pPr indent="-2286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6pPr>
            <a:lvl7pPr indent="-2286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7pPr>
            <a:lvl8pPr indent="-2286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8pPr>
            <a:lvl9pPr indent="-2286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 rot="5400000">
            <a:off x="695219" y="2516718"/>
            <a:ext cx="6381962" cy="6703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 rot="5400000">
            <a:off x="2138071" y="3959569"/>
            <a:ext cx="8524029" cy="1675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 rot="5400000">
            <a:off x="-1262353" y="2332223"/>
            <a:ext cx="8524029" cy="4930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Num LEFT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534353" y="9322648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11"/>
          <p:cNvSpPr txBox="1"/>
          <p:nvPr>
            <p:ph idx="10" type="dt"/>
          </p:nvPr>
        </p:nvSpPr>
        <p:spPr>
          <a:xfrm>
            <a:off x="5489258" y="9322647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Num RIGHT">
  <p:cSld name="Page Num RIGH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530305" y="2507618"/>
            <a:ext cx="6703695" cy="41840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" type="body"/>
          </p:nvPr>
        </p:nvSpPr>
        <p:spPr>
          <a:xfrm>
            <a:off x="530305" y="6731215"/>
            <a:ext cx="6703695" cy="22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530"/>
              <a:buNone/>
              <a:defRPr sz="153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" type="body"/>
          </p:nvPr>
        </p:nvSpPr>
        <p:spPr>
          <a:xfrm>
            <a:off x="534353" y="2677584"/>
            <a:ext cx="3303270" cy="638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2" type="body"/>
          </p:nvPr>
        </p:nvSpPr>
        <p:spPr>
          <a:xfrm>
            <a:off x="3934778" y="2677584"/>
            <a:ext cx="3303270" cy="638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/>
          <p:nvPr>
            <p:ph type="title"/>
          </p:nvPr>
        </p:nvSpPr>
        <p:spPr>
          <a:xfrm>
            <a:off x="535365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" type="body"/>
          </p:nvPr>
        </p:nvSpPr>
        <p:spPr>
          <a:xfrm>
            <a:off x="535366" y="2465706"/>
            <a:ext cx="3288089" cy="12084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b="1" sz="2040"/>
            </a:lvl1pPr>
            <a:lvl2pPr indent="-2286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b="1" sz="1530"/>
            </a:lvl3pPr>
            <a:lvl4pPr indent="-2286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4pPr>
            <a:lvl5pPr indent="-2286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5pPr>
            <a:lvl6pPr indent="-2286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6pPr>
            <a:lvl7pPr indent="-2286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7pPr>
            <a:lvl8pPr indent="-2286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8pPr>
            <a:lvl9pPr indent="-2286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9pPr>
          </a:lstStyle>
          <a:p/>
        </p:txBody>
      </p:sp>
      <p:sp>
        <p:nvSpPr>
          <p:cNvPr id="51" name="Google Shape;51;p16"/>
          <p:cNvSpPr txBox="1"/>
          <p:nvPr>
            <p:ph idx="2" type="body"/>
          </p:nvPr>
        </p:nvSpPr>
        <p:spPr>
          <a:xfrm>
            <a:off x="535366" y="3674110"/>
            <a:ext cx="3288089" cy="540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3" type="body"/>
          </p:nvPr>
        </p:nvSpPr>
        <p:spPr>
          <a:xfrm>
            <a:off x="3934778" y="2465706"/>
            <a:ext cx="3304282" cy="12084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b="1" sz="2040"/>
            </a:lvl1pPr>
            <a:lvl2pPr indent="-2286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b="1" sz="1530"/>
            </a:lvl3pPr>
            <a:lvl4pPr indent="-2286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4pPr>
            <a:lvl5pPr indent="-2286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5pPr>
            <a:lvl6pPr indent="-2286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6pPr>
            <a:lvl7pPr indent="-2286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7pPr>
            <a:lvl8pPr indent="-2286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8pPr>
            <a:lvl9pPr indent="-2286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b="1" sz="1360"/>
            </a:lvl9pPr>
          </a:lstStyle>
          <a:p/>
        </p:txBody>
      </p:sp>
      <p:sp>
        <p:nvSpPr>
          <p:cNvPr id="53" name="Google Shape;53;p16"/>
          <p:cNvSpPr txBox="1"/>
          <p:nvPr>
            <p:ph idx="4" type="body"/>
          </p:nvPr>
        </p:nvSpPr>
        <p:spPr>
          <a:xfrm>
            <a:off x="3934778" y="3674110"/>
            <a:ext cx="3304282" cy="540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page num">
  <p:cSld name="No page nu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40"/>
              <a:buFont typeface="Calibri"/>
              <a:buNone/>
              <a:defRPr b="0" i="0" sz="37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marR="0" rtl="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  <a:defRPr b="0" i="0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8140" lvl="1" marL="914400" marR="0" rtl="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b="0" i="0" sz="20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5755" lvl="3" marL="1828800" marR="0" rtl="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b="0" i="0" sz="153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5754" lvl="4" marL="2286000" marR="0" rtl="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b="0" i="0" sz="153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5754" lvl="5" marL="2743200" marR="0" rtl="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b="0" i="0" sz="153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5754" lvl="6" marL="3200400" marR="0" rtl="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b="0" i="0" sz="153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5754" lvl="7" marL="3657600" marR="0" rtl="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b="0" i="0" sz="153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5754" lvl="8" marL="4114800" marR="0" rtl="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b="0" i="0" sz="153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7.jp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8.jp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16" y="8571890"/>
            <a:ext cx="3298765" cy="96133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>
            <p:ph type="ctrTitle"/>
          </p:nvPr>
        </p:nvSpPr>
        <p:spPr>
          <a:xfrm>
            <a:off x="0" y="891539"/>
            <a:ext cx="7772399" cy="5931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u="sng"/>
              <a:t>App Guide</a:t>
            </a:r>
            <a:r>
              <a:rPr lang="en-US" sz="4800"/>
              <a:t> </a:t>
            </a:r>
            <a:br>
              <a:rPr b="1" lang="en-US" sz="4800"/>
            </a:br>
            <a:r>
              <a:rPr b="1" lang="en-US" sz="4800"/>
              <a:t>Template App</a:t>
            </a:r>
            <a:br>
              <a:rPr lang="en-US" sz="4800" u="sng"/>
            </a:br>
            <a:br>
              <a:rPr lang="en-US" sz="4800"/>
            </a:br>
            <a:br>
              <a:rPr lang="en-US" sz="4800"/>
            </a:br>
            <a:r>
              <a:rPr lang="en-US" sz="4000"/>
              <a:t>SageMotion</a:t>
            </a:r>
            <a:br>
              <a:rPr lang="en-US" sz="4000"/>
            </a:br>
            <a:r>
              <a:rPr lang="en-US" sz="4000"/>
              <a:t>Wearable Biofeedback System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846755" y="579550"/>
            <a:ext cx="6078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									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(page 1)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Wirelessly Connect to Computer or Cellphone		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(page 2)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 									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(page 3)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718457" y="8725989"/>
            <a:ext cx="62071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SageMotion, 2021. All rights reserved.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Guide: Raw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in this document is subject to change without notice.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device&#10;&#10;Description automatically generated" id="109" name="Google Shape;109;p4"/>
          <p:cNvPicPr preferRelativeResize="0"/>
          <p:nvPr/>
        </p:nvPicPr>
        <p:blipFill rotWithShape="1">
          <a:blip r:embed="rId3">
            <a:alphaModFix/>
          </a:blip>
          <a:srcRect b="35093" l="4892" r="4523" t="35456"/>
          <a:stretch/>
        </p:blipFill>
        <p:spPr>
          <a:xfrm>
            <a:off x="854147" y="3856333"/>
            <a:ext cx="1785118" cy="773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device&#10;&#10;Description automatically generated"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549" y="7653206"/>
            <a:ext cx="3216455" cy="1375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lack, sitting, cable, dark&#10;&#10;Description automatically generated" id="111" name="Google Shape;111;p4"/>
          <p:cNvPicPr preferRelativeResize="0"/>
          <p:nvPr/>
        </p:nvPicPr>
        <p:blipFill rotWithShape="1">
          <a:blip r:embed="rId5">
            <a:alphaModFix/>
          </a:blip>
          <a:srcRect b="4770" l="20878" r="16819" t="17508"/>
          <a:stretch/>
        </p:blipFill>
        <p:spPr>
          <a:xfrm>
            <a:off x="906901" y="5379916"/>
            <a:ext cx="1376748" cy="114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4092444" y="3241126"/>
            <a:ext cx="16613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(8x)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821750" y="3281405"/>
            <a:ext cx="16613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3131585" y="6526227"/>
            <a:ext cx="1918113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Cable B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(optional use)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-Connect Hub to Computer</a:t>
            </a:r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940498" y="6524887"/>
            <a:ext cx="1749731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Cable A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-Connect Hub to Battery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-Charge Nodes &amp; Battery</a:t>
            </a:r>
            <a:endParaRPr/>
          </a:p>
        </p:txBody>
      </p:sp>
      <p:sp>
        <p:nvSpPr>
          <p:cNvPr id="116" name="Google Shape;116;p4"/>
          <p:cNvSpPr txBox="1"/>
          <p:nvPr>
            <p:ph idx="12" type="sldNum"/>
          </p:nvPr>
        </p:nvSpPr>
        <p:spPr>
          <a:xfrm>
            <a:off x="534353" y="9322648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</a:t>
            </a:r>
            <a:endParaRPr/>
          </a:p>
        </p:txBody>
      </p:sp>
      <p:sp>
        <p:nvSpPr>
          <p:cNvPr id="117" name="Google Shape;117;p4"/>
          <p:cNvSpPr txBox="1"/>
          <p:nvPr/>
        </p:nvSpPr>
        <p:spPr>
          <a:xfrm>
            <a:off x="40948" y="142021"/>
            <a:ext cx="7708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/>
          </a:p>
        </p:txBody>
      </p:sp>
      <p:pic>
        <p:nvPicPr>
          <p:cNvPr descr="A picture containing indoor, sitting, black, photo&#10;&#10;Description automatically generated" id="118" name="Google Shape;118;p4"/>
          <p:cNvPicPr preferRelativeResize="0"/>
          <p:nvPr/>
        </p:nvPicPr>
        <p:blipFill rotWithShape="1">
          <a:blip r:embed="rId6">
            <a:alphaModFix/>
          </a:blip>
          <a:srcRect b="24671" l="39180" r="39137" t="24906"/>
          <a:stretch/>
        </p:blipFill>
        <p:spPr>
          <a:xfrm>
            <a:off x="940498" y="995941"/>
            <a:ext cx="1496142" cy="2319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keyboard&#10;&#10;Description automatically generated" id="119" name="Google Shape;119;p4"/>
          <p:cNvPicPr preferRelativeResize="0"/>
          <p:nvPr/>
        </p:nvPicPr>
        <p:blipFill rotWithShape="1">
          <a:blip r:embed="rId7">
            <a:alphaModFix/>
          </a:blip>
          <a:srcRect b="24752" l="21693" r="26429" t="31507"/>
          <a:stretch/>
        </p:blipFill>
        <p:spPr>
          <a:xfrm>
            <a:off x="2690228" y="1270840"/>
            <a:ext cx="3677454" cy="2067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ench sits in the dark&#10;&#10;Description automatically generated" id="120" name="Google Shape;120;p4"/>
          <p:cNvPicPr preferRelativeResize="0"/>
          <p:nvPr/>
        </p:nvPicPr>
        <p:blipFill rotWithShape="1">
          <a:blip r:embed="rId8">
            <a:alphaModFix/>
          </a:blip>
          <a:srcRect b="31607" l="2677" r="6932" t="36567"/>
          <a:stretch/>
        </p:blipFill>
        <p:spPr>
          <a:xfrm>
            <a:off x="2915677" y="3736567"/>
            <a:ext cx="4102322" cy="9629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itting, black, dark, table&#10;&#10;Description automatically generated" id="121" name="Google Shape;121;p4"/>
          <p:cNvPicPr preferRelativeResize="0"/>
          <p:nvPr/>
        </p:nvPicPr>
        <p:blipFill rotWithShape="1">
          <a:blip r:embed="rId9">
            <a:alphaModFix/>
          </a:blip>
          <a:srcRect b="8969" l="20547" r="15990" t="25103"/>
          <a:stretch/>
        </p:blipFill>
        <p:spPr>
          <a:xfrm>
            <a:off x="3131585" y="5375627"/>
            <a:ext cx="1661374" cy="11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2843363" y="4693343"/>
            <a:ext cx="4322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Straps: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(8x), Short (4x),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ong (2x)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881013" y="4608943"/>
            <a:ext cx="16613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</a:t>
            </a:r>
            <a:endParaRPr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747863" y="8790601"/>
            <a:ext cx="22310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Charging Station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307" y="4464310"/>
            <a:ext cx="27241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sitting, remote, table&#10;&#10;Description automatically generated" id="130" name="Google Shape;130;p5"/>
          <p:cNvPicPr preferRelativeResize="0"/>
          <p:nvPr/>
        </p:nvPicPr>
        <p:blipFill rotWithShape="1">
          <a:blip r:embed="rId4">
            <a:alphaModFix/>
          </a:blip>
          <a:srcRect b="9812" l="12117" r="2885" t="10953"/>
          <a:stretch/>
        </p:blipFill>
        <p:spPr>
          <a:xfrm>
            <a:off x="305166" y="1291238"/>
            <a:ext cx="3419109" cy="21494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132510" y="786118"/>
            <a:ext cx="7506761" cy="369332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5">
            <a:alphaModFix/>
          </a:blip>
          <a:srcRect b="0" l="715" r="0" t="0"/>
          <a:stretch/>
        </p:blipFill>
        <p:spPr>
          <a:xfrm>
            <a:off x="305165" y="6217505"/>
            <a:ext cx="5901932" cy="65731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132510" y="3965794"/>
            <a:ext cx="7506761" cy="369332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132511" y="3975610"/>
            <a:ext cx="68493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On Computer/Cellphone, Connect to Wi-Fi: “SageMotion”</a:t>
            </a:r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3516158" y="4383041"/>
            <a:ext cx="395393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1: Need to wait for up to 1 minute for “SageMotion” to appear in Wi-Fi list. If it doesn’t appear, try turning the Wi-Fi off and then on again on the computer/cellphone.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2: Hub is connected after clicking “Connect” even if in Windows it shows “Connecting” or “No internet, open”.</a:t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132512" y="5761556"/>
            <a:ext cx="7506760" cy="369332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132511" y="5771372"/>
            <a:ext cx="7515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On Computer/Cellphone, in Chrome Address Bar, Go To http://192.168.12.1</a:t>
            </a:r>
            <a:endParaRPr/>
          </a:p>
        </p:txBody>
      </p:sp>
      <p:sp>
        <p:nvSpPr>
          <p:cNvPr id="138" name="Google Shape;138;p5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2</a:t>
            </a:r>
            <a:endParaRPr/>
          </a:p>
        </p:txBody>
      </p:sp>
      <p:sp>
        <p:nvSpPr>
          <p:cNvPr id="139" name="Google Shape;139;p5"/>
          <p:cNvSpPr txBox="1"/>
          <p:nvPr/>
        </p:nvSpPr>
        <p:spPr>
          <a:xfrm>
            <a:off x="40948" y="142021"/>
            <a:ext cx="7708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Wirelessly Connect to Computer or Cellphone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132511" y="791046"/>
            <a:ext cx="5781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Connect Cable A to Battery and to Hub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321721" y="7502138"/>
            <a:ext cx="6660105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[Note] If Computer Doesn’t Have Wi-Fi: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plug in Cable B to the Hub and to the ethernet port of your computer, then in chrome address bar, go to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http://192.168.137.1</a:t>
            </a:r>
            <a:endParaRPr/>
          </a:p>
        </p:txBody>
      </p:sp>
      <p:pic>
        <p:nvPicPr>
          <p:cNvPr descr="A picture containing indoor, table, sitting, small&#10;&#10;Description automatically generated" id="142" name="Google Shape;142;p5"/>
          <p:cNvPicPr preferRelativeResize="0"/>
          <p:nvPr/>
        </p:nvPicPr>
        <p:blipFill rotWithShape="1">
          <a:blip r:embed="rId6">
            <a:alphaModFix/>
          </a:blip>
          <a:srcRect b="17239" l="0" r="5264" t="7386"/>
          <a:stretch/>
        </p:blipFill>
        <p:spPr>
          <a:xfrm>
            <a:off x="3895398" y="1291238"/>
            <a:ext cx="3592669" cy="2149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248" y="9049399"/>
            <a:ext cx="43624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sitting, table, suitcase&#10;&#10;Description automatically generated" id="148" name="Google Shape;148;p6"/>
          <p:cNvPicPr preferRelativeResize="0"/>
          <p:nvPr/>
        </p:nvPicPr>
        <p:blipFill rotWithShape="1">
          <a:blip r:embed="rId4">
            <a:alphaModFix/>
          </a:blip>
          <a:srcRect b="18198" l="0" r="0" t="9602"/>
          <a:stretch/>
        </p:blipFill>
        <p:spPr>
          <a:xfrm>
            <a:off x="4098061" y="1722016"/>
            <a:ext cx="3382241" cy="1954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table, sitting, wooden&#10;&#10;Description automatically generated" id="149" name="Google Shape;149;p6"/>
          <p:cNvPicPr preferRelativeResize="0"/>
          <p:nvPr/>
        </p:nvPicPr>
        <p:blipFill rotWithShape="1">
          <a:blip r:embed="rId5">
            <a:alphaModFix/>
          </a:blip>
          <a:srcRect b="18289" l="0" r="0" t="13085"/>
          <a:stretch/>
        </p:blipFill>
        <p:spPr>
          <a:xfrm>
            <a:off x="292101" y="1725795"/>
            <a:ext cx="3382240" cy="19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/>
          <p:nvPr/>
        </p:nvSpPr>
        <p:spPr>
          <a:xfrm>
            <a:off x="132511" y="1248151"/>
            <a:ext cx="7506760" cy="369332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32511" y="6649439"/>
            <a:ext cx="7506760" cy="369332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223222" y="6659255"/>
            <a:ext cx="7416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Select “RawData” App</a:t>
            </a:r>
            <a:endParaRPr/>
          </a:p>
        </p:txBody>
      </p:sp>
      <p:sp>
        <p:nvSpPr>
          <p:cNvPr id="153" name="Google Shape;153;p6"/>
          <p:cNvSpPr txBox="1"/>
          <p:nvPr/>
        </p:nvSpPr>
        <p:spPr>
          <a:xfrm>
            <a:off x="40948" y="142021"/>
            <a:ext cx="7708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245773" y="1251075"/>
            <a:ext cx="70050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Turn on 1 Node</a:t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257049" y="3689236"/>
            <a:ext cx="3578552" cy="282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switch toward middle to turn node on</a:t>
            </a: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4152900" y="3710629"/>
            <a:ext cx="346842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 light will blink after the node is on and running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>
            <a:off x="132511" y="8497356"/>
            <a:ext cx="7506760" cy="369332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257051" y="8507172"/>
            <a:ext cx="62339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Click “Search”</a:t>
            </a:r>
            <a:endParaRPr/>
          </a:p>
        </p:txBody>
      </p:sp>
      <p:sp>
        <p:nvSpPr>
          <p:cNvPr id="159" name="Google Shape;159;p6"/>
          <p:cNvSpPr txBox="1"/>
          <p:nvPr>
            <p:ph idx="12" type="sldNum"/>
          </p:nvPr>
        </p:nvSpPr>
        <p:spPr>
          <a:xfrm>
            <a:off x="534353" y="9322648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</a:t>
            </a:r>
            <a:endParaRPr/>
          </a:p>
        </p:txBody>
      </p:sp>
      <p:cxnSp>
        <p:nvCxnSpPr>
          <p:cNvPr id="160" name="Google Shape;160;p6"/>
          <p:cNvCxnSpPr/>
          <p:nvPr/>
        </p:nvCxnSpPr>
        <p:spPr>
          <a:xfrm flipH="1" rot="10800000">
            <a:off x="4514850" y="2393950"/>
            <a:ext cx="1372260" cy="1377332"/>
          </a:xfrm>
          <a:prstGeom prst="straightConnector1">
            <a:avLst/>
          </a:prstGeom>
          <a:noFill/>
          <a:ln cap="flat" cmpd="sng" w="19050">
            <a:solidFill>
              <a:srgbClr val="BFCAD0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161" name="Google Shape;161;p6"/>
          <p:cNvSpPr txBox="1"/>
          <p:nvPr/>
        </p:nvSpPr>
        <p:spPr>
          <a:xfrm>
            <a:off x="132511" y="719026"/>
            <a:ext cx="7506900" cy="461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purpose of the Template App is to be a starting app for development. The rest of this app guide is from the raw data app</a:t>
            </a:r>
            <a:endParaRPr/>
          </a:p>
        </p:txBody>
      </p:sp>
      <p:cxnSp>
        <p:nvCxnSpPr>
          <p:cNvPr id="162" name="Google Shape;162;p6"/>
          <p:cNvCxnSpPr/>
          <p:nvPr/>
        </p:nvCxnSpPr>
        <p:spPr>
          <a:xfrm flipH="1">
            <a:off x="2489858" y="2508305"/>
            <a:ext cx="431800" cy="304472"/>
          </a:xfrm>
          <a:prstGeom prst="straightConnector1">
            <a:avLst/>
          </a:prstGeom>
          <a:noFill/>
          <a:ln cap="flat" cmpd="sng" w="19050">
            <a:solidFill>
              <a:srgbClr val="BFCAD0"/>
            </a:solidFill>
            <a:prstDash val="solid"/>
            <a:miter lim="800000"/>
            <a:headEnd len="sm" w="sm" type="none"/>
            <a:tailEnd len="lg" w="lg" type="stealth"/>
          </a:ln>
        </p:spPr>
      </p:cxnSp>
      <p:pic>
        <p:nvPicPr>
          <p:cNvPr id="163" name="Google Shape;16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141" y="7065562"/>
            <a:ext cx="39624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164" name="Google Shape;16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071" y="4069039"/>
            <a:ext cx="2053987" cy="227645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2427754" y="4078720"/>
            <a:ext cx="4620745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 LED (power and wireless connection)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on, wirelessly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connected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hub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off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Blinking: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on, wirelessly </a:t>
            </a: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disconnected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hub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LED (visual interface)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 failure, switch node off then on again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operation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Blinks: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Triggered from blink button in interface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Yellow LED (battery)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is charging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is full (cable plugged in) or charging cable is unplugged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Blinking: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malfunctioning</a:t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/>
          <p:nvPr/>
        </p:nvSpPr>
        <p:spPr>
          <a:xfrm>
            <a:off x="132511" y="3718785"/>
            <a:ext cx="7506760" cy="367271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40948" y="142021"/>
            <a:ext cx="7708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RawData App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b="1" i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257049" y="3706908"/>
            <a:ext cx="70050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 Click “Connect”</a:t>
            </a:r>
            <a:endParaRPr/>
          </a:p>
        </p:txBody>
      </p:sp>
      <p:sp>
        <p:nvSpPr>
          <p:cNvPr id="173" name="Google Shape;173;p7"/>
          <p:cNvSpPr txBox="1"/>
          <p:nvPr>
            <p:ph idx="12" type="sldNum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74" name="Google Shape;174;p7"/>
          <p:cNvSpPr/>
          <p:nvPr/>
        </p:nvSpPr>
        <p:spPr>
          <a:xfrm>
            <a:off x="132511" y="789319"/>
            <a:ext cx="7506760" cy="369332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257051" y="799135"/>
            <a:ext cx="62339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 In the Type Dropdown Box, Select “sensor”</a:t>
            </a:r>
            <a:endParaRPr/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47" y="1236971"/>
            <a:ext cx="53054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/>
        </p:nvSpPr>
        <p:spPr>
          <a:xfrm>
            <a:off x="5179510" y="2907284"/>
            <a:ext cx="23682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12-digit node ID will match the number in the MAC column</a:t>
            </a:r>
            <a:endParaRPr/>
          </a:p>
        </p:txBody>
      </p:sp>
      <p:sp>
        <p:nvSpPr>
          <p:cNvPr id="178" name="Google Shape;178;p7"/>
          <p:cNvSpPr/>
          <p:nvPr/>
        </p:nvSpPr>
        <p:spPr>
          <a:xfrm>
            <a:off x="132511" y="6433889"/>
            <a:ext cx="7506760" cy="370800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257049" y="6439886"/>
            <a:ext cx="74729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6) “Ready to collect data” Will Appear after Node Connection Complete</a:t>
            </a:r>
            <a:endParaRPr/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830" y="6914126"/>
            <a:ext cx="731520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/>
          <p:nvPr/>
        </p:nvSpPr>
        <p:spPr>
          <a:xfrm>
            <a:off x="132511" y="7913069"/>
            <a:ext cx="7506760" cy="370800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257050" y="7919066"/>
            <a:ext cx="72907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7) Click “Blink” to Test Connection. Red Light on Node Will Blink 3 Times</a:t>
            </a:r>
            <a:endParaRPr/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117" y="8362943"/>
            <a:ext cx="7215914" cy="100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8284" y="4150784"/>
            <a:ext cx="54959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132511" y="9099822"/>
            <a:ext cx="7506760" cy="369332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132511" y="786117"/>
            <a:ext cx="7506760" cy="370800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40948" y="142021"/>
            <a:ext cx="7708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RawData App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(cont.)</a:t>
            </a:r>
            <a:endParaRPr b="1" i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 txBox="1"/>
          <p:nvPr>
            <p:ph idx="12" type="sldNum"/>
          </p:nvPr>
        </p:nvSpPr>
        <p:spPr>
          <a:xfrm>
            <a:off x="534353" y="9322648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5</a:t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132511" y="5285535"/>
            <a:ext cx="7506760" cy="665963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245773" y="5295352"/>
            <a:ext cx="70050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10) Rotate Node to the Right and Left in Orientation Shown Below and Observe Real-Time Visual Plotting. When Done, Click “Stop”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257050" y="792114"/>
            <a:ext cx="6980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8) Click “Start” to Start Running App</a:t>
            </a:r>
            <a:endParaRPr/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874" y="1284013"/>
            <a:ext cx="72961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150441" y="2417687"/>
            <a:ext cx="7506760" cy="370800"/>
          </a:xfrm>
          <a:prstGeom prst="rect">
            <a:avLst/>
          </a:prstGeom>
          <a:solidFill>
            <a:srgbClr val="BFCA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274980" y="2423684"/>
            <a:ext cx="6980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9) Click Axis 1 &gt; Sensor 1 &gt; AccelX to Plot x-axis Acceleration</a:t>
            </a:r>
            <a:endParaRPr/>
          </a:p>
        </p:txBody>
      </p:sp>
      <p:pic>
        <p:nvPicPr>
          <p:cNvPr id="199" name="Google Shape;19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050" y="2830520"/>
            <a:ext cx="4932726" cy="21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141" y="6079755"/>
            <a:ext cx="6281736" cy="278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6">
            <a:alphaModFix/>
          </a:blip>
          <a:srcRect b="48571" l="18027" r="20887" t="20673"/>
          <a:stretch/>
        </p:blipFill>
        <p:spPr>
          <a:xfrm>
            <a:off x="5298371" y="6053096"/>
            <a:ext cx="2184401" cy="146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/>
          <p:nvPr/>
        </p:nvSpPr>
        <p:spPr>
          <a:xfrm>
            <a:off x="257050" y="9096938"/>
            <a:ext cx="6980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RawData App Finished!</a:t>
            </a:r>
            <a:endParaRPr/>
          </a:p>
        </p:txBody>
      </p:sp>
      <p:pic>
        <p:nvPicPr>
          <p:cNvPr id="203" name="Google Shape;20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1371" y="8539576"/>
            <a:ext cx="2945687" cy="45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2019-09-25T04:56:58Z</dcterms:created>
  <dc:creator>Peter Shull</dc:creator>
</cp:coreProperties>
</file>